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8" r:id="rId3"/>
    <p:sldId id="259" r:id="rId4"/>
    <p:sldId id="260" r:id="rId5"/>
    <p:sldId id="261" r:id="rId6"/>
    <p:sldId id="266" r:id="rId7"/>
    <p:sldId id="267" r:id="rId8"/>
    <p:sldId id="282" r:id="rId9"/>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45945A-2D07-4F8A-AD51-891232B43B62}" v="6" dt="2025-09-30T09:30:55.1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75" d="100"/>
          <a:sy n="75" d="100"/>
        </p:scale>
        <p:origin x="58" y="3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6145945A-2D07-4F8A-AD51-891232B43B62}"/>
    <pc:docChg chg="addSld delSld modSld sldOrd">
      <pc:chgData name="Turid Slettebø" userId="65215437-796a-4dff-b515-98e0a587fbc7" providerId="ADAL" clId="{6145945A-2D07-4F8A-AD51-891232B43B62}" dt="2025-09-30T09:31:19.158" v="17" actId="1076"/>
      <pc:docMkLst>
        <pc:docMk/>
      </pc:docMkLst>
      <pc:sldChg chg="del">
        <pc:chgData name="Turid Slettebø" userId="65215437-796a-4dff-b515-98e0a587fbc7" providerId="ADAL" clId="{6145945A-2D07-4F8A-AD51-891232B43B62}" dt="2025-09-30T09:13:48.339" v="0" actId="47"/>
        <pc:sldMkLst>
          <pc:docMk/>
          <pc:sldMk cId="3883789867" sldId="256"/>
        </pc:sldMkLst>
      </pc:sldChg>
      <pc:sldChg chg="del">
        <pc:chgData name="Turid Slettebø" userId="65215437-796a-4dff-b515-98e0a587fbc7" providerId="ADAL" clId="{6145945A-2D07-4F8A-AD51-891232B43B62}" dt="2025-09-30T09:14:06.999" v="1" actId="47"/>
        <pc:sldMkLst>
          <pc:docMk/>
          <pc:sldMk cId="0" sldId="262"/>
        </pc:sldMkLst>
      </pc:sldChg>
      <pc:sldChg chg="del">
        <pc:chgData name="Turid Slettebø" userId="65215437-796a-4dff-b515-98e0a587fbc7" providerId="ADAL" clId="{6145945A-2D07-4F8A-AD51-891232B43B62}" dt="2025-09-30T09:14:08.916" v="2" actId="47"/>
        <pc:sldMkLst>
          <pc:docMk/>
          <pc:sldMk cId="0" sldId="263"/>
        </pc:sldMkLst>
      </pc:sldChg>
      <pc:sldChg chg="del">
        <pc:chgData name="Turid Slettebø" userId="65215437-796a-4dff-b515-98e0a587fbc7" providerId="ADAL" clId="{6145945A-2D07-4F8A-AD51-891232B43B62}" dt="2025-09-30T09:14:59.990" v="3" actId="47"/>
        <pc:sldMkLst>
          <pc:docMk/>
          <pc:sldMk cId="0" sldId="264"/>
        </pc:sldMkLst>
      </pc:sldChg>
      <pc:sldChg chg="del">
        <pc:chgData name="Turid Slettebø" userId="65215437-796a-4dff-b515-98e0a587fbc7" providerId="ADAL" clId="{6145945A-2D07-4F8A-AD51-891232B43B62}" dt="2025-09-30T09:15:10.871" v="4" actId="47"/>
        <pc:sldMkLst>
          <pc:docMk/>
          <pc:sldMk cId="0" sldId="265"/>
        </pc:sldMkLst>
      </pc:sldChg>
      <pc:sldChg chg="add ord modNotes">
        <pc:chgData name="Turid Slettebø" userId="65215437-796a-4dff-b515-98e0a587fbc7" providerId="ADAL" clId="{6145945A-2D07-4F8A-AD51-891232B43B62}" dt="2025-09-30T09:22:21.058" v="7"/>
        <pc:sldMkLst>
          <pc:docMk/>
          <pc:sldMk cId="308952465" sldId="267"/>
        </pc:sldMkLst>
      </pc:sldChg>
      <pc:sldChg chg="addSp delSp modSp add mod">
        <pc:chgData name="Turid Slettebø" userId="65215437-796a-4dff-b515-98e0a587fbc7" providerId="ADAL" clId="{6145945A-2D07-4F8A-AD51-891232B43B62}" dt="2025-09-30T09:31:19.158" v="17" actId="1076"/>
        <pc:sldMkLst>
          <pc:docMk/>
          <pc:sldMk cId="997858527" sldId="282"/>
        </pc:sldMkLst>
        <pc:spChg chg="mod">
          <ac:chgData name="Turid Slettebø" userId="65215437-796a-4dff-b515-98e0a587fbc7" providerId="ADAL" clId="{6145945A-2D07-4F8A-AD51-891232B43B62}" dt="2025-09-30T09:31:19.158" v="17" actId="1076"/>
          <ac:spMkLst>
            <pc:docMk/>
            <pc:sldMk cId="997858527" sldId="282"/>
            <ac:spMk id="2" creationId="{972CA218-9588-F879-A59F-886A06DF0A92}"/>
          </ac:spMkLst>
        </pc:spChg>
        <pc:picChg chg="add mod">
          <ac:chgData name="Turid Slettebø" userId="65215437-796a-4dff-b515-98e0a587fbc7" providerId="ADAL" clId="{6145945A-2D07-4F8A-AD51-891232B43B62}" dt="2025-09-30T09:30:55.128" v="13" actId="1076"/>
          <ac:picMkLst>
            <pc:docMk/>
            <pc:sldMk cId="997858527" sldId="282"/>
            <ac:picMk id="1026" creationId="{906D6AF0-12C8-4CA8-482E-5D98F31C0F47}"/>
          </ac:picMkLst>
        </pc:picChg>
        <pc:picChg chg="del">
          <ac:chgData name="Turid Slettebø" userId="65215437-796a-4dff-b515-98e0a587fbc7" providerId="ADAL" clId="{6145945A-2D07-4F8A-AD51-891232B43B62}" dt="2025-09-30T09:27:23.598" v="11" actId="478"/>
          <ac:picMkLst>
            <pc:docMk/>
            <pc:sldMk cId="997858527" sldId="282"/>
            <ac:picMk id="2050" creationId="{25846B72-C853-F8D5-EB3D-9C4EEF33BF4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F22287-F889-4C57-938A-E4373262AAEE}" type="datetimeFigureOut">
              <a:rPr lang="nb-NO" smtClean="0"/>
              <a:t>30.09.2025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0DCCD4-27AE-46B2-A65D-F746E2AE1C58}" type="slidenum">
              <a:rPr lang="nb-NO" smtClean="0"/>
              <a:t>‹#›</a:t>
            </a:fld>
            <a:endParaRPr lang="nb-NO"/>
          </a:p>
        </p:txBody>
      </p:sp>
    </p:spTree>
    <p:extLst>
      <p:ext uri="{BB962C8B-B14F-4D97-AF65-F5344CB8AC3E}">
        <p14:creationId xmlns:p14="http://schemas.microsoft.com/office/powerpoint/2010/main" val="87120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30.09.2025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In the sixth month of Elizabeth’s pregnancy, the angel Gabriel was sent by God to a town of Galilee called Nazareth …</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 to a virgin engaged to a man whose name was Joseph, a descendant of David, and the virgin’s name was Mary.</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angel came to her and said, ‘Greetings, favoured one, the Lord is with you!’ But she was greatly troubled by his words and began to wonder about the meaning of this greeting.</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So the angel said to her, ‘Do not be afraid, Mary, for you have found favour with God!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Mary said, ‘Yes, I am a servant of the Lord; let this happen to me according to your word.’ Then the angel departed from her.</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838B4-F3BE-E5E5-033C-A9000271EB29}"/>
            </a:ext>
          </a:extLst>
        </p:cNvPr>
        <p:cNvGrpSpPr/>
        <p:nvPr/>
      </p:nvGrpSpPr>
      <p:grpSpPr>
        <a:xfrm>
          <a:off x="0" y="0"/>
          <a:ext cx="0" cy="0"/>
          <a:chOff x="0" y="0"/>
          <a:chExt cx="0" cy="0"/>
        </a:xfrm>
      </p:grpSpPr>
      <p:sp>
        <p:nvSpPr>
          <p:cNvPr id="41" name="PlaceHolder 1">
            <a:extLst>
              <a:ext uri="{FF2B5EF4-FFF2-40B4-BE49-F238E27FC236}">
                <a16:creationId xmlns:a16="http://schemas.microsoft.com/office/drawing/2014/main" id="{1009B699-92A5-27F8-8A04-68D12DEBD5AB}"/>
              </a:ext>
            </a:extLst>
          </p:cNvPr>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a:extLst>
              <a:ext uri="{FF2B5EF4-FFF2-40B4-BE49-F238E27FC236}">
                <a16:creationId xmlns:a16="http://schemas.microsoft.com/office/drawing/2014/main" id="{438ACEBC-EE56-593A-F18B-0BAA87021528}"/>
              </a:ext>
            </a:extLst>
          </p:cNvPr>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 to a virgin engaged to a man whose name was Joseph, a descendant of David, and the virgin’s name was Mary.</a:t>
            </a:r>
            <a:endParaRPr lang="en-GB" sz="1400" b="0" strike="noStrike" spc="-1">
              <a:solidFill>
                <a:srgbClr val="000000"/>
              </a:solidFill>
              <a:latin typeface="Arial"/>
            </a:endParaRPr>
          </a:p>
        </p:txBody>
      </p:sp>
      <p:sp>
        <p:nvSpPr>
          <p:cNvPr id="43" name="PlaceHolder 3">
            <a:extLst>
              <a:ext uri="{FF2B5EF4-FFF2-40B4-BE49-F238E27FC236}">
                <a16:creationId xmlns:a16="http://schemas.microsoft.com/office/drawing/2014/main" id="{9D59BABB-5DEF-627E-9085-81F6CB0DBB8C}"/>
              </a:ext>
            </a:extLst>
          </p:cNvPr>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261205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B91AF71-AEC8-346C-5D0C-6D273F822CDD}"/>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C59DC62-61DC-7B8C-205C-D08B3A05C4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5C09E1A1-BB8B-AAC3-9D28-18D2666F6B1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0B758ACA-43C6-7720-E1A0-CE39DAC03AF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84FE6E3-54B9-9CF7-5042-68916025A43F}"/>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775360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DC92966-0AF3-9996-6596-65BF0BD0CFD1}"/>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40B1973A-55FC-931E-8D6B-67DF0B96EEDE}"/>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67BCF74-B510-9622-2256-BBC587EC59EA}"/>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D486F040-A28D-AA11-1B0F-E7F210B7EE4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7060C5E-B21A-209E-9D0B-40A3C176DD9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743312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0865BEEA-2764-D2B2-FE0B-C13D299B78C0}"/>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7742AA9C-A595-E92C-6240-67A6EE43B761}"/>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D4CEF29D-CDAA-0D58-51DC-BF13434E9AA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8A263576-7C8E-40C0-CCCF-B5AE34E49B2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1A1E274-05E2-6221-F113-9E82721608E0}"/>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124280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F288DA8-5BCA-2B55-8486-5DFE57017BD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9368A86-5B9E-469B-38D1-90896C5C3913}"/>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083F3FB-E3FE-C623-43DD-915B8E19B17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BD94E54E-7954-6ACB-4AD5-E1FBAED8B54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3C37500-A496-026F-E249-8597D6D051DC}"/>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070489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5D69DBE-7887-CAA9-9483-C9C6BAC7A29D}"/>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E9AFA1BF-0BD0-F651-AAC4-44DDE235D8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D56B3119-E580-9D8A-B722-480922F13499}"/>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7B03881-82CB-8123-9D47-CCD0195369DB}"/>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FE3DA7A8-B797-E82F-9DA2-9EE261337FF4}"/>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27735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0E55E8E-1130-8A69-A3BD-B68F9D09968B}"/>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DE05A832-A811-0D30-09BE-240AB0564155}"/>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35B3AF78-BC01-AEDF-F052-13EFAE82EFDD}"/>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CD1DFC61-2082-DF84-3FF9-3AE679BACC6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8999A21F-6856-112F-F500-41F98F2B60C3}"/>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B929760-B07C-2736-F2FA-F97913E20D2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91921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E627CAA-B3B9-0845-7341-92A351BCF1F5}"/>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D6597522-D608-1C4E-B73D-205A7DC0E1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5F00A919-2E44-129D-D59D-CDF4A401CB18}"/>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BD87DC24-1068-518D-9CF5-E1E4F167B8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9DDE8D69-DE81-20B6-E789-5A057C86C584}"/>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4188A110-B3B3-76D7-6EA3-5A9F83299A9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8" name="Plassholder for bunntekst 7">
            <a:extLst>
              <a:ext uri="{FF2B5EF4-FFF2-40B4-BE49-F238E27FC236}">
                <a16:creationId xmlns:a16="http://schemas.microsoft.com/office/drawing/2014/main" id="{8E549CE5-1FFA-C865-CF3C-D4CD8C35AA2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FD65D15C-4923-766A-872C-6CF49EDCFBD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09492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2985F10-F940-4F51-9054-DD6FD2297D15}"/>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740D322E-B874-342B-9237-13E44DEA978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4" name="Plassholder for bunntekst 3">
            <a:extLst>
              <a:ext uri="{FF2B5EF4-FFF2-40B4-BE49-F238E27FC236}">
                <a16:creationId xmlns:a16="http://schemas.microsoft.com/office/drawing/2014/main" id="{1482E8D0-813A-6D5F-C02B-C50624D9A864}"/>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B27A5515-FE1D-1A2D-22AE-4855CC98E283}"/>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55451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DA4C03DE-130F-CA12-2CC4-70B37770C945}"/>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3" name="Plassholder for bunntekst 2">
            <a:extLst>
              <a:ext uri="{FF2B5EF4-FFF2-40B4-BE49-F238E27FC236}">
                <a16:creationId xmlns:a16="http://schemas.microsoft.com/office/drawing/2014/main" id="{AD2A1A38-6414-EAAD-4956-D64860E672E6}"/>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EB251FF8-DD36-E01C-505D-B88123D2FA98}"/>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655371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020DA2E-194B-9839-14BC-93DB084DCF65}"/>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7F6FA3F1-A763-260E-EB62-A99AE8E21E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D4E079FD-DF6E-A9F1-CC27-7F4DDC14A4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6B1CBB1-D055-D56A-6EE3-CFB077DCDE91}"/>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677EFFC4-D65A-8B79-DBA9-DF4965589FE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C426A48D-1E5C-1273-C37F-637C5E65833B}"/>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828510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8E43D4A-B335-92CC-0C84-2AE731063DD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09D54620-9685-BD74-3B7E-09C24CE22D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FB01C797-7AD5-F8EC-AC26-D5F6D58112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F2CC8E7-AAB0-22F9-33C8-130AA40D457C}"/>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EB3D8D09-E32C-896E-DB18-689C32DBB5EE}"/>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A5494026-4456-29E8-1514-41353A5F546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348817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50489EF-D7D3-7B4F-6D7A-7997CABAFC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BD65823C-7900-FFE9-6393-F4E610135A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661A5B0-B96B-F91E-2E32-9507BE2544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DAE1E0D-A20A-5985-2D6F-4A54A1FA0C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86FC5675-21DD-9687-A636-F50D0793ED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62526B0-6441-4DD1-97B0-682430E93CEF}" type="slidenum">
              <a:rPr lang="nb-NO" smtClean="0"/>
              <a:t>‹#›</a:t>
            </a:fld>
            <a:endParaRPr lang="nb-NO"/>
          </a:p>
        </p:txBody>
      </p:sp>
    </p:spTree>
    <p:extLst>
      <p:ext uri="{BB962C8B-B14F-4D97-AF65-F5344CB8AC3E}">
        <p14:creationId xmlns:p14="http://schemas.microsoft.com/office/powerpoint/2010/main" val="1905124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Sylinder 3">
            <a:extLst>
              <a:ext uri="{FF2B5EF4-FFF2-40B4-BE49-F238E27FC236}">
                <a16:creationId xmlns:a16="http://schemas.microsoft.com/office/drawing/2014/main" id="{18203C1B-9BBE-94D6-A951-29FC95C6B165}"/>
              </a:ext>
            </a:extLst>
          </p:cNvPr>
          <p:cNvSpPr txBox="1"/>
          <p:nvPr/>
        </p:nvSpPr>
        <p:spPr>
          <a:xfrm>
            <a:off x="741349" y="3060411"/>
            <a:ext cx="5354649" cy="3163224"/>
          </a:xfrm>
          <a:prstGeom prst="rect">
            <a:avLst/>
          </a:prstGeom>
        </p:spPr>
        <p:txBody>
          <a:bodyPr vert="horz" lIns="91440" tIns="45720" rIns="91440" bIns="45720" rtlCol="0" anchor="t">
            <a:normAutofit/>
          </a:bodyPr>
          <a:lstStyle/>
          <a:p>
            <a:pPr>
              <a:lnSpc>
                <a:spcPct val="90000"/>
              </a:lnSpc>
              <a:spcBef>
                <a:spcPct val="0"/>
              </a:spcBef>
              <a:spcAft>
                <a:spcPts val="600"/>
              </a:spcAft>
            </a:pPr>
            <a:r>
              <a:rPr lang="nb-NO" sz="4800" noProof="0" dirty="0">
                <a:latin typeface="+mj-lt"/>
                <a:ea typeface="+mj-ea"/>
                <a:cs typeface="+mj-cs"/>
              </a:rPr>
              <a:t>1. Bibelsamling</a:t>
            </a:r>
          </a:p>
          <a:p>
            <a:pPr>
              <a:lnSpc>
                <a:spcPct val="90000"/>
              </a:lnSpc>
              <a:spcBef>
                <a:spcPct val="0"/>
              </a:spcBef>
              <a:spcAft>
                <a:spcPts val="600"/>
              </a:spcAft>
            </a:pPr>
            <a:r>
              <a:rPr lang="nb-NO" sz="2000" noProof="0" dirty="0">
                <a:latin typeface="+mj-lt"/>
                <a:ea typeface="+mj-ea"/>
                <a:cs typeface="+mj-cs"/>
              </a:rPr>
              <a:t>	Maria – ei helt vanlig jente</a:t>
            </a:r>
          </a:p>
        </p:txBody>
      </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pic>
        <p:nvPicPr>
          <p:cNvPr id="5" name="Bilde 4" descr="Et bilde som inneholder klær, illustrasjon, tegnefilm&#10;&#10;KI-generert innhold kan være feil.">
            <a:extLst>
              <a:ext uri="{FF2B5EF4-FFF2-40B4-BE49-F238E27FC236}">
                <a16:creationId xmlns:a16="http://schemas.microsoft.com/office/drawing/2014/main" id="{9C992A30-AEB6-0247-34BD-8DB267F739A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50" b="93700" l="6389" r="94524">
                        <a14:foregroundMark x1="28056" y1="14550" x2="28056" y2="14550"/>
                        <a14:foregroundMark x1="46071" y1="9650" x2="46071" y2="9650"/>
                        <a14:foregroundMark x1="32540" y1="12450" x2="38452" y2="16050"/>
                        <a14:foregroundMark x1="38452" y1="16050" x2="38532" y2="16050"/>
                        <a14:foregroundMark x1="41786" y1="4550" x2="33571" y2="10200"/>
                        <a14:foregroundMark x1="33571" y1="10200" x2="28730" y2="18350"/>
                        <a14:foregroundMark x1="28730" y1="18350" x2="35794" y2="18950"/>
                        <a14:foregroundMark x1="35794" y1="18950" x2="40079" y2="11600"/>
                        <a14:foregroundMark x1="40079" y1="11600" x2="40397" y2="6650"/>
                        <a14:foregroundMark x1="13254" y1="35800" x2="10952" y2="50100"/>
                        <a14:foregroundMark x1="10952" y1="50100" x2="16865" y2="82350"/>
                        <a14:foregroundMark x1="7579" y1="57300" x2="9365" y2="70450"/>
                        <a14:foregroundMark x1="9365" y1="70450" x2="13849" y2="80000"/>
                        <a14:foregroundMark x1="6508" y1="52000" x2="6389" y2="60100"/>
                        <a14:foregroundMark x1="29048" y1="14700" x2="12063" y2="38400"/>
                        <a14:foregroundMark x1="40794" y1="9000" x2="52857" y2="7800"/>
                        <a14:foregroundMark x1="52857" y1="7800" x2="74008" y2="24550"/>
                        <a14:foregroundMark x1="41468" y1="13200" x2="51310" y2="10850"/>
                        <a14:foregroundMark x1="51310" y1="10850" x2="76071" y2="30000"/>
                        <a14:foregroundMark x1="74087" y1="22700" x2="86151" y2="39050"/>
                        <a14:foregroundMark x1="86151" y1="39050" x2="87937" y2="43100"/>
                        <a14:foregroundMark x1="90357" y1="45200" x2="93651" y2="53100"/>
                        <a14:foregroundMark x1="93651" y1="53100" x2="94563" y2="62550"/>
                        <a14:foregroundMark x1="94563" y1="62550" x2="89603" y2="73600"/>
                        <a14:foregroundMark x1="71151" y1="45800" x2="71151" y2="45800"/>
                        <a14:foregroundMark x1="63611" y1="43950" x2="63611" y2="43950"/>
                        <a14:foregroundMark x1="33929" y1="43700" x2="33929" y2="43700"/>
                        <a14:foregroundMark x1="25794" y1="46800" x2="25794" y2="46800"/>
                        <a14:foregroundMark x1="25794" y1="61000" x2="25794" y2="61000"/>
                        <a14:foregroundMark x1="26389" y1="68750" x2="26389" y2="68750"/>
                        <a14:foregroundMark x1="32460" y1="59400" x2="32460" y2="59400"/>
                        <a14:foregroundMark x1="33929" y1="67900" x2="33929" y2="67900"/>
                        <a14:foregroundMark x1="23849" y1="70000" x2="23849" y2="70000"/>
                        <a14:foregroundMark x1="63929" y1="58400" x2="63929" y2="58400"/>
                        <a14:foregroundMark x1="70595" y1="61000" x2="70595" y2="61000"/>
                        <a14:foregroundMark x1="66746" y1="67800" x2="66746" y2="67800"/>
                        <a14:foregroundMark x1="66746" y1="67800" x2="66746" y2="67800"/>
                        <a14:foregroundMark x1="69405" y1="68400" x2="69405" y2="68400"/>
                        <a14:foregroundMark x1="65675" y1="74550" x2="65675" y2="74550"/>
                        <a14:foregroundMark x1="66865" y1="86800" x2="66865" y2="86800"/>
                        <a14:foregroundMark x1="46071" y1="87300" x2="46071" y2="87300"/>
                        <a14:foregroundMark x1="39008" y1="88400" x2="39008" y2="88400"/>
                        <a14:foregroundMark x1="50000" y1="85950" x2="50000" y2="85950"/>
                        <a14:foregroundMark x1="58214" y1="88500" x2="58214" y2="88500"/>
                        <a14:foregroundMark x1="62937" y1="88150" x2="78016" y2="85650"/>
                        <a14:foregroundMark x1="78016" y1="85650" x2="82024" y2="86050"/>
                        <a14:foregroundMark x1="75556" y1="90850" x2="75556" y2="90850"/>
                        <a14:foregroundMark x1="77937" y1="93700" x2="77937" y2="93700"/>
                        <a14:backgroundMark x1="8175" y1="8000" x2="8175" y2="8000"/>
                        <a14:backgroundMark x1="30198" y1="97150" x2="30198" y2="97150"/>
                        <a14:backgroundMark x1="23849" y1="94700" x2="43452" y2="96000"/>
                        <a14:backgroundMark x1="43452" y1="96000" x2="48889" y2="98000"/>
                        <a14:backgroundMark x1="48889" y1="98000" x2="56349" y2="97750"/>
                        <a14:backgroundMark x1="56349" y1="97750" x2="57937" y2="98250"/>
                        <a14:backgroundMark x1="57937" y1="98250" x2="57937" y2="98250"/>
                      </a14:backgroundRemoval>
                    </a14:imgEffect>
                  </a14:imgLayer>
                </a14:imgProps>
              </a:ext>
              <a:ext uri="{28A0092B-C50C-407E-A947-70E740481C1C}">
                <a14:useLocalDpi xmlns:a14="http://schemas.microsoft.com/office/drawing/2010/main" val="0"/>
              </a:ext>
            </a:extLst>
          </a:blip>
          <a:stretch>
            <a:fillRect/>
          </a:stretch>
        </p:blipFill>
        <p:spPr>
          <a:xfrm>
            <a:off x="4630864" y="634365"/>
            <a:ext cx="7412126" cy="5882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DBF7C-1D8A-2333-DF5D-421C6FAD7F19}"/>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ECCAFCD1-5341-0E37-F377-82C4EE29B15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8952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Sylinder 1">
            <a:extLst>
              <a:ext uri="{FF2B5EF4-FFF2-40B4-BE49-F238E27FC236}">
                <a16:creationId xmlns:a16="http://schemas.microsoft.com/office/drawing/2014/main" id="{972CA218-9588-F879-A59F-886A06DF0A92}"/>
              </a:ext>
            </a:extLst>
          </p:cNvPr>
          <p:cNvSpPr txBox="1"/>
          <p:nvPr/>
        </p:nvSpPr>
        <p:spPr>
          <a:xfrm>
            <a:off x="696349" y="2301875"/>
            <a:ext cx="5798249" cy="1569660"/>
          </a:xfrm>
          <a:prstGeom prst="rect">
            <a:avLst/>
          </a:prstGeom>
          <a:noFill/>
        </p:spPr>
        <p:txBody>
          <a:bodyPr wrap="square" rtlCol="0">
            <a:spAutoFit/>
          </a:bodyPr>
          <a:lstStyle/>
          <a:p>
            <a:pPr marL="342900" lvl="0" indent="-342900">
              <a:buFont typeface="+mj-lt"/>
              <a:buAutoNum type="arabicPeriod"/>
            </a:pPr>
            <a:r>
              <a:rPr lang="nb-NO" sz="2400" dirty="0"/>
              <a:t>Hva tror du Maria tenkte da engelen sa hun skulle bli mor til verdens frelser?</a:t>
            </a:r>
          </a:p>
          <a:p>
            <a:pPr marL="342900" lvl="0" indent="-342900">
              <a:buFont typeface="+mj-lt"/>
              <a:buAutoNum type="arabicPeriod"/>
            </a:pPr>
            <a:r>
              <a:rPr lang="nb-NO" sz="2400" dirty="0"/>
              <a:t>Hvorfor tror du Gud valgte Maria til å bli mor til Jesus?</a:t>
            </a:r>
          </a:p>
        </p:txBody>
      </p:sp>
      <p:sp>
        <p:nvSpPr>
          <p:cNvPr id="3" name="TekstSylinder 2">
            <a:extLst>
              <a:ext uri="{FF2B5EF4-FFF2-40B4-BE49-F238E27FC236}">
                <a16:creationId xmlns:a16="http://schemas.microsoft.com/office/drawing/2014/main" id="{1DF27268-03E2-9E0F-8CE2-BDA330ADB855}"/>
              </a:ext>
            </a:extLst>
          </p:cNvPr>
          <p:cNvSpPr txBox="1"/>
          <p:nvPr/>
        </p:nvSpPr>
        <p:spPr>
          <a:xfrm>
            <a:off x="998103" y="1153752"/>
            <a:ext cx="4270248"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1026" name="Picture 2" descr="‘Don’t be frightened,’ Gabriel said. ‘You are special and God has chosen you. God’s Holy Spirit will touch you and the baby boy you have will be the Promised One people have been waiting for. You will call Him Jesus.’ – Slide 4">
            <a:extLst>
              <a:ext uri="{FF2B5EF4-FFF2-40B4-BE49-F238E27FC236}">
                <a16:creationId xmlns:a16="http://schemas.microsoft.com/office/drawing/2014/main" id="{906D6AF0-12C8-4CA8-482E-5D98F31C0F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3651" y="14859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85852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TotalTime>
  <Words>248</Words>
  <Application>Microsoft Office PowerPoint</Application>
  <PresentationFormat>Widescreen</PresentationFormat>
  <Paragraphs>26</Paragraphs>
  <Slides>8</Slides>
  <Notes>7</Notes>
  <HiddenSlides>0</HiddenSlides>
  <MMClips>0</MMClips>
  <ScaleCrop>false</ScaleCrop>
  <HeadingPairs>
    <vt:vector size="6" baseType="variant">
      <vt:variant>
        <vt:lpstr>Brukte skrifter</vt:lpstr>
      </vt:variant>
      <vt:variant>
        <vt:i4>5</vt:i4>
      </vt:variant>
      <vt:variant>
        <vt:lpstr>Tema</vt:lpstr>
      </vt:variant>
      <vt:variant>
        <vt:i4>1</vt:i4>
      </vt:variant>
      <vt:variant>
        <vt:lpstr>Lysbildetitler</vt:lpstr>
      </vt:variant>
      <vt:variant>
        <vt:i4>8</vt:i4>
      </vt:variant>
    </vt:vector>
  </HeadingPairs>
  <TitlesOfParts>
    <vt:vector size="14" baseType="lpstr">
      <vt:lpstr>ADLaM Display</vt:lpstr>
      <vt:lpstr>Aptos</vt:lpstr>
      <vt:lpstr>Aptos Display</vt:lpstr>
      <vt:lpstr>Arial</vt:lpstr>
      <vt:lpstr>Times New Roman</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1</cp:revision>
  <dcterms:created xsi:type="dcterms:W3CDTF">2025-09-30T09:06:45Z</dcterms:created>
  <dcterms:modified xsi:type="dcterms:W3CDTF">2025-09-30T09:31:19Z</dcterms:modified>
</cp:coreProperties>
</file>